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3" r:id="rId2"/>
    <p:sldId id="256" r:id="rId3"/>
    <p:sldId id="257" r:id="rId4"/>
    <p:sldId id="258" r:id="rId5"/>
    <p:sldId id="259" r:id="rId6"/>
    <p:sldId id="260" r:id="rId7"/>
    <p:sldId id="41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4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10ED-E1B5-4924-B455-8092099D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6A0CC-19C9-42BB-9951-A8A8A71C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7D8EB-8C66-4443-BB9A-1ECBAF18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BBDFB-22F7-47D2-B03B-A3118E45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BB628-8A38-4D46-8149-8061E2AB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48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B374-C0E6-4B7B-A1AB-3AB760D4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8B71E-0F5F-4689-8CE7-08D919A61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D083E-6B55-4F19-A2D2-065FC8C1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1BA95-33BA-4CD5-BE5B-F7461F40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5AC9-9045-4B2E-89D9-7D26B4DC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10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BDB64-2063-4C5B-87D6-5EC495767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A6C61-ADA2-452B-A8EA-B7FEC4910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8364B-71B5-417C-85AB-9434B26F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145FC-8C55-4224-A582-09D5ECE7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A936F-A87C-4849-A1C3-FB78B5D6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54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5775-3E8B-471E-A18F-656E3EB4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C2897-AD99-4FBE-AA0C-6885253A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F18CA-4290-4EB4-A15F-0573C7E4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5176F-DD3B-4599-830A-6377A2E8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E8D3F-C51B-4B6F-B753-2CF15C43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03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A0E-457A-499E-BEEB-8329EA3ED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1E607-73DB-49AF-A90B-88D99A8AE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B51D-92A1-48D3-9D84-849CCECB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8F2D-66DD-4273-AA5E-6C6B94D7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BDFB2-6E60-4F82-809F-7EABC6CE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96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6C5E-2E04-43A9-8557-4D1C490F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B474-F7B3-45A8-9016-C96DB082C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E875B-8272-4216-A2CD-9BDD69FF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6B5D8-8CF7-4713-AF0D-207FFF67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05F0C-ACA8-4E19-BD81-758ACFC6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0C791-9287-4134-96F2-1C9A9BAC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084C-89D0-4AB5-906C-680D1292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4A9C8-73E9-4FF8-94E6-6E756B0A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2336F-4D1C-410B-A5E8-C99CDA610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2EB5B-5BEC-435D-9B89-E76A0B49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8304A-629B-4158-93CC-790583E68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602AB-322E-411B-AE09-FB9E7CF2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5F11C7-DBE0-4779-AD19-05B1D005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B6261-B7E2-4DE8-9B4A-517E6F37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2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B63C-54DC-4F77-9EBE-6B491EFB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19B70-9B29-4008-9820-4FBB83AF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F1B5E-D907-4826-9295-CEEBBF2D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1FC00-D684-4711-988D-8558D181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91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D37AB-430B-4A39-813B-0E88C8DC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F4225-87F4-43AB-A560-7A17A59E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3343A-7ACA-4EE8-B4E7-A412CE5E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77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EFD5-E25F-4FD1-BB2B-089D1CCE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9C77-985A-4B1B-9076-D5D47718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B954-0471-4ECB-9D5D-916B7964A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57435-9702-4631-AAD4-F7E7EFAD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2663A-DE8A-4904-B511-82A48760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CD5ED-6B19-4A07-B1A2-88141DCA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55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8164-ABE3-48F6-B966-9881CC07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34EA1-BB22-4051-A049-4E276AAFD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567A6-29A7-4690-8E7D-68C6E2C13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9044E-A2AE-42EE-A975-E7CED93B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C4077-3DB1-4374-86FF-99561CF6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848F7-6FD2-4BD7-B9EC-5B3F750A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72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BBA6A4-4F2B-4C0F-BCE1-79DA582D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EC552-0015-4611-B532-D58BF21A6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B59DF-5C8A-41F5-B07F-2DE522D29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B97D8-7562-4562-A468-65CF1F5A317D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24F4-695C-421E-AEA9-F8ABCC676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BB1FC-8F34-48CD-896F-487A9ABEC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D3FB8-F215-4CFE-AC90-0B8F789575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4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CAB1-42DF-475A-8ADB-A05A759C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70038-8AB0-425F-94FC-C5356A31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C3AD8-8B59-4595-86AA-C0DF9A42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2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E6B49-6D35-4F17-9B12-FC69C20B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B27B-3103-4FB2-9DF6-4ED6D80B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4E820-C68B-4892-8463-60F5AA3A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4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757E4-FF5D-41B9-81E6-EC995F7E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1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938BE-F106-4212-91AC-8E73A92F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31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8263D-FC83-4C3D-90AF-BD9DF2373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0B83E-87B0-4A6B-8FDD-B8C5D3F6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0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9F4A0-5529-4862-97B1-22AC170F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2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D9EF7-6C0D-4EDD-946F-56723B63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8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84913-877F-41C0-85EF-3B88B60D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9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FB20-5B11-4DFD-B52B-54DC0A035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404C1-D1FF-40A9-8727-29B084D92F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92208-DAA4-47FD-A12A-B0BB4F86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19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61B93-65D7-496E-8B1F-7D7DB515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31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6E1E1-6B26-471C-A610-158AA96C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3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EB414-D60F-433A-B2B9-52B37091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9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443E8-EE16-4930-847C-E9120080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7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5749F-C56F-47CA-8068-3E80DBB7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0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EFF78-3808-4066-B3F0-F61476B9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8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5733B-724C-40D6-97BC-3015C59D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8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33728-ADFA-43E0-8CF8-687FF2D4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CD024-AACD-4CEF-B2DE-44113D85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4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4C514-B909-4888-9C85-210F01FA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4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CA2E-8DF2-41FE-8AA8-31212E76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8BC0-6EAB-4E7B-9732-CDD0E6AC0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45C61-8F4F-43C7-9A27-29A1F841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4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701E5-9C9D-4DF1-8FD9-012688C4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40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14C2F-D970-4548-A66F-AFCF120D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6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99FBF-1A5A-4B3E-96C8-564CF3208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1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1E29A-7574-4992-94F8-F58224A4F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72200-EEC4-4BF7-8C0E-8AA2823E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00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C53CE-FA9D-4D0D-82D4-45F306C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1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1AB85-3B2C-4F27-BFD2-C822C563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81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D0CB1-B7EF-457A-8EEE-66A7CF30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09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92193-3F84-4EB9-920C-5B9126C0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41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D3DCF-7DE8-4D93-8A6B-5F845D4B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5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3656A-85D2-421B-938B-5DED5BA6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5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D8DA1-8A17-40AC-994A-37641B47A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17934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1FE1F-A10D-4048-8717-6CD68C26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28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423EF-8B5F-49AC-9530-BCF09C03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59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DD76E-1ADF-4CBE-82D9-A9AC92D6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6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C52BAE-8102-4832-AC08-99360328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5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26FEE-755E-448E-94C4-7EA2C38C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05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80A32-F933-4C90-AE9F-138472D1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29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2EBBD5-91EC-4163-9E86-709A1A019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17276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75FD9-6E3C-4119-810C-F40FA7D8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9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45D74-B2F1-48FF-A1F1-D6E20823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0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619AE-493E-4E5F-9F76-828CDBFF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88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342DC-073B-43E5-885E-7BA4B798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15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40EE7-DA9D-4B55-97EB-34DEDFFF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9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17E9F-941B-4445-B1F2-3B2889A2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52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52C17-853A-4911-B69E-0224C282A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76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A1320-4F7E-4C9F-8B4D-C5A7E56B1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4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20153-EEE2-4522-BCDE-413D0C24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74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56617-CB3C-4815-A57D-DA61223D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0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A78AA-83CE-498B-8AA7-E29CA317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19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095E9-0247-45FD-8DE5-B577CC0F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97AB7-F180-49F0-9DE6-76EDE2E0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1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D368A-1280-4DCD-A26F-CE596909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37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D8712-D0B4-4183-A8C0-F0AB60C0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3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BFF63-D8D5-46B4-A6BA-0976B0827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20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A24D0-C509-48F0-9B45-5D455B56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2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E1280-432A-4FCF-BAE1-3642EEC80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9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0364B-7753-4947-BF95-65D90CF2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19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7BEA-EE85-427E-9AA8-85C32D26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33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3BF0-7982-466C-A7E4-62DAF814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42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981DF-A570-441D-8E7C-CD25DB6D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1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0CBA9-8910-4F44-8D76-36CCB464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55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B824C-2DBA-496C-8AB5-F0B94FE7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4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DB2B-6487-4A8C-B632-2057504A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2677D-19DB-4AC9-B25D-720F4A75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3767E-0BC2-46FF-9093-2053550A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21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22E86-32B0-4E7D-8634-51DB0F6E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65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88A1C-AB62-47E8-A168-1E8A61F3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8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DE9F7-2FED-4C13-8203-F64FB6DA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321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7CFC-18D8-4416-9E3B-5867CB3A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28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7B934-ECE6-44B2-A1B5-29840A42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475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24BB93-DA34-4470-B8B9-AB0C601D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37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08061-B952-4786-8186-83E2DBB9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4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478AF-4085-4808-A020-04C5EE8E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5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882AB-0DD7-4B8F-B3AC-A6425BA9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76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C47CE-C06B-4309-A69E-0F9C3AE4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6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A1C1B-53FF-4E77-903D-29DC4B4F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50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E589B-8604-4F53-BDFF-F8B03538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4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78B11-5366-451D-A883-1F1C47EE3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49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D5E-5EAB-4B11-9096-1C796DEA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48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D9D03-AA9B-4A53-9FDF-E64357AA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2E20-FC16-438A-A034-C73014A9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F3EA-8933-48CE-8C67-2CA23555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C508B-903B-4E50-9687-AAA2658B5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1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</Words>
  <Application>Microsoft Office PowerPoint</Application>
  <PresentationFormat>Widescreen</PresentationFormat>
  <Paragraphs>1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CLAUSE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 b</dc:creator>
  <cp:lastModifiedBy>venkat b</cp:lastModifiedBy>
  <cp:revision>163</cp:revision>
  <dcterms:created xsi:type="dcterms:W3CDTF">2021-07-04T17:40:07Z</dcterms:created>
  <dcterms:modified xsi:type="dcterms:W3CDTF">2021-07-05T01:23:17Z</dcterms:modified>
</cp:coreProperties>
</file>